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18100C-CA3D-48DA-9E6A-93DB7600DDC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E3069-57F6-410D-A481-C3D8CF61C4DF}" type="slidenum">
              <a:rPr lang="sv-SE" smtClean="0"/>
              <a:pPr/>
              <a:t>1</a:t>
            </a:fld>
            <a:endParaRPr lang="sv-SE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2105D-A763-490E-ACF0-7F44E4F7481A}" type="slidenum">
              <a:rPr lang="sv-SE" smtClean="0"/>
              <a:pPr/>
              <a:t>2</a:t>
            </a:fld>
            <a:endParaRPr lang="sv-SE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6AE03-9027-47D7-84FB-EC0F09CCF32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2215C-AAF3-4293-A6A6-34217DBEA9A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1052-8CA1-4F54-A101-E4EFF4EBF6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30951-3C5A-4B42-957E-3B3A88C54EC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650BE-222F-484E-BE6F-E909C424CC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52292-A9AF-4340-9AD6-42F829FAE05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3791F-DB3F-465B-97E1-30C75B9636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35294-4D7D-4FB2-ABD6-E14E8D8B78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D7CF1-D9C6-4D02-B06C-1ABF385F08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753A1-A0E2-4593-A7D4-05A2661965F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D8C34-5F38-41CF-B64E-CAB7D35A246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43BCA-0D86-42FD-9E97-BE41445224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517612-D301-4214-B092-77846107976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85875"/>
            <a:ext cx="7772400" cy="1470025"/>
          </a:xfrm>
        </p:spPr>
        <p:txBody>
          <a:bodyPr/>
          <a:lstStyle/>
          <a:p>
            <a:pPr eaLnBrk="1" hangingPunct="1"/>
            <a:r>
              <a:rPr lang="sv-SE" sz="4800" smtClean="0">
                <a:latin typeface="Gloucester MT Extra Condensed"/>
              </a:rPr>
              <a:t>Systemen kringgås! </a:t>
            </a:r>
            <a:br>
              <a:rPr lang="sv-SE" sz="4800" smtClean="0">
                <a:latin typeface="Gloucester MT Extra Condensed"/>
              </a:rPr>
            </a:br>
            <a:r>
              <a:rPr lang="sv-SE" smtClean="0">
                <a:latin typeface="Gloucester MT Extra Condensed"/>
              </a:rPr>
              <a:t/>
            </a:r>
            <a:br>
              <a:rPr lang="sv-SE" smtClean="0">
                <a:latin typeface="Gloucester MT Extra Condensed"/>
              </a:rPr>
            </a:br>
            <a:r>
              <a:rPr lang="sv-SE" smtClean="0">
                <a:latin typeface="Gloucester MT Extra Condensed"/>
              </a:rPr>
              <a:t>En analys av plan B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752600"/>
          </a:xfrm>
        </p:spPr>
        <p:txBody>
          <a:bodyPr/>
          <a:lstStyle/>
          <a:p>
            <a:pPr eaLnBrk="1" hangingPunct="1"/>
            <a:r>
              <a:rPr lang="sv-SE" smtClean="0">
                <a:latin typeface="Hoefler Text"/>
              </a:rPr>
              <a:t>Fredrik Bergström</a:t>
            </a:r>
          </a:p>
          <a:p>
            <a:pPr eaLnBrk="1" hangingPunct="1"/>
            <a:r>
              <a:rPr lang="sv-SE" smtClean="0">
                <a:latin typeface="Hoefler Text"/>
              </a:rPr>
              <a:t>Kebnekaisegruppen</a:t>
            </a:r>
          </a:p>
          <a:p>
            <a:pPr eaLnBrk="1" hangingPunct="1"/>
            <a:r>
              <a:rPr lang="sv-SE" smtClean="0">
                <a:latin typeface="Hoefler Text"/>
              </a:rPr>
              <a:t>2008-04-29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2" name="Picture 24" descr="Plan B - den dolda jakten på välfä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0700" y="1484313"/>
            <a:ext cx="2349500" cy="3673475"/>
          </a:xfrm>
          <a:prstGeom prst="rect">
            <a:avLst/>
          </a:prstGeom>
          <a:noFill/>
        </p:spPr>
      </p:pic>
      <p:sp>
        <p:nvSpPr>
          <p:cNvPr id="7193" name="AutoShape 25"/>
          <p:cNvSpPr>
            <a:spLocks/>
          </p:cNvSpPr>
          <p:nvPr/>
        </p:nvSpPr>
        <p:spPr bwMode="auto">
          <a:xfrm>
            <a:off x="6953250" y="577850"/>
            <a:ext cx="1435100" cy="609600"/>
          </a:xfrm>
          <a:prstGeom prst="borderCallout2">
            <a:avLst>
              <a:gd name="adj1" fmla="val 18750"/>
              <a:gd name="adj2" fmla="val -5310"/>
              <a:gd name="adj3" fmla="val 18750"/>
              <a:gd name="adj4" fmla="val -81639"/>
              <a:gd name="adj5" fmla="val 148699"/>
              <a:gd name="adj6" fmla="val -1608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/>
              <a:t>Anpassning</a:t>
            </a:r>
          </a:p>
        </p:txBody>
      </p:sp>
      <p:sp>
        <p:nvSpPr>
          <p:cNvPr id="7194" name="AutoShape 26"/>
          <p:cNvSpPr>
            <a:spLocks/>
          </p:cNvSpPr>
          <p:nvPr/>
        </p:nvSpPr>
        <p:spPr bwMode="auto">
          <a:xfrm>
            <a:off x="6948488" y="1628775"/>
            <a:ext cx="1435100" cy="609600"/>
          </a:xfrm>
          <a:prstGeom prst="borderCallout2">
            <a:avLst>
              <a:gd name="adj1" fmla="val 18750"/>
              <a:gd name="adj2" fmla="val -5310"/>
              <a:gd name="adj3" fmla="val 18750"/>
              <a:gd name="adj4" fmla="val -55532"/>
              <a:gd name="adj5" fmla="val 176824"/>
              <a:gd name="adj6" fmla="val -1077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/>
              <a:t>Flykt</a:t>
            </a:r>
          </a:p>
        </p:txBody>
      </p:sp>
      <p:sp>
        <p:nvSpPr>
          <p:cNvPr id="7195" name="AutoShape 27"/>
          <p:cNvSpPr>
            <a:spLocks/>
          </p:cNvSpPr>
          <p:nvPr/>
        </p:nvSpPr>
        <p:spPr bwMode="auto">
          <a:xfrm>
            <a:off x="6948488" y="2747963"/>
            <a:ext cx="1435100" cy="609600"/>
          </a:xfrm>
          <a:prstGeom prst="borderCallout2">
            <a:avLst>
              <a:gd name="adj1" fmla="val 18750"/>
              <a:gd name="adj2" fmla="val -5310"/>
              <a:gd name="adj3" fmla="val 18750"/>
              <a:gd name="adj4" fmla="val -55644"/>
              <a:gd name="adj5" fmla="val 180208"/>
              <a:gd name="adj6" fmla="val -1078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/>
              <a:t>Fusk</a:t>
            </a:r>
          </a:p>
        </p:txBody>
      </p:sp>
      <p:sp>
        <p:nvSpPr>
          <p:cNvPr id="7196" name="AutoShape 28"/>
          <p:cNvSpPr>
            <a:spLocks/>
          </p:cNvSpPr>
          <p:nvPr/>
        </p:nvSpPr>
        <p:spPr bwMode="auto">
          <a:xfrm>
            <a:off x="6948488" y="3898900"/>
            <a:ext cx="1435100" cy="609600"/>
          </a:xfrm>
          <a:prstGeom prst="borderCallout2">
            <a:avLst>
              <a:gd name="adj1" fmla="val 18750"/>
              <a:gd name="adj2" fmla="val -5310"/>
              <a:gd name="adj3" fmla="val 18750"/>
              <a:gd name="adj4" fmla="val -55421"/>
              <a:gd name="adj5" fmla="val 150000"/>
              <a:gd name="adj6" fmla="val -1075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/>
              <a:t>Kontroll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13</Words>
  <Application>Microsoft PowerPoint</Application>
  <PresentationFormat>Bildspel på skärmen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Standardformgivning</vt:lpstr>
      <vt:lpstr>Systemen kringgås!   En analys av plan B</vt:lpstr>
      <vt:lpstr>Bild 2</vt:lpstr>
    </vt:vector>
  </TitlesOfParts>
  <Company>Svensk Handel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Ojämlikhet och utjämning  Inte helt oproblematisk</dc:title>
  <dc:creator>Fredrik Berglund</dc:creator>
  <cp:lastModifiedBy>Johnny Munkhammar</cp:lastModifiedBy>
  <cp:revision>8</cp:revision>
  <dcterms:created xsi:type="dcterms:W3CDTF">2008-04-23T04:09:30Z</dcterms:created>
  <dcterms:modified xsi:type="dcterms:W3CDTF">2008-04-29T07:42:43Z</dcterms:modified>
</cp:coreProperties>
</file>