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6" autoAdjust="0"/>
    <p:restoredTop sz="94667" autoAdjust="0"/>
  </p:normalViewPr>
  <p:slideViewPr>
    <p:cSldViewPr>
      <p:cViewPr varScale="1">
        <p:scale>
          <a:sx n="75" d="100"/>
          <a:sy n="75" d="100"/>
        </p:scale>
        <p:origin x="-5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1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B236E-2EE6-45D2-8B90-67AE559654D6}" type="datetimeFigureOut">
              <a:rPr lang="sv-SE" smtClean="0"/>
              <a:pPr/>
              <a:t>2008-04-27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B3EE-DAC7-483F-AA8E-C2F58F55574E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latin typeface="Gloucester MT Extra Condensed" pitchFamily="18" charset="0"/>
              </a:rPr>
              <a:t>Hur mycket jämlikhet är rättvist? 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768"/>
              </a:spcBef>
            </a:pPr>
            <a:r>
              <a:rPr lang="sv-SE" dirty="0" smtClean="0">
                <a:solidFill>
                  <a:schemeClr val="tx1"/>
                </a:solidFill>
                <a:latin typeface="Hoefler Text" pitchFamily="18" charset="0"/>
              </a:rPr>
              <a:t>Robert Gidehag</a:t>
            </a:r>
            <a:endParaRPr lang="sv-SE" dirty="0" smtClean="0">
              <a:solidFill>
                <a:schemeClr val="tx1"/>
              </a:solidFill>
              <a:latin typeface="Hoefler Text" pitchFamily="18" charset="0"/>
            </a:endParaRPr>
          </a:p>
          <a:p>
            <a:pPr>
              <a:spcBef>
                <a:spcPts val="768"/>
              </a:spcBef>
            </a:pPr>
            <a:r>
              <a:rPr lang="sv-SE" dirty="0" smtClean="0">
                <a:solidFill>
                  <a:schemeClr val="tx1"/>
                </a:solidFill>
                <a:latin typeface="Hoefler Text" pitchFamily="18" charset="0"/>
              </a:rPr>
              <a:t>Kebnekaisegruppen</a:t>
            </a:r>
          </a:p>
          <a:p>
            <a:pPr>
              <a:spcBef>
                <a:spcPts val="768"/>
              </a:spcBef>
            </a:pPr>
            <a:r>
              <a:rPr lang="sv-SE" dirty="0" smtClean="0">
                <a:solidFill>
                  <a:schemeClr val="tx1"/>
                </a:solidFill>
                <a:latin typeface="Hoefler Text" pitchFamily="18" charset="0"/>
              </a:rPr>
              <a:t>2008-04-29</a:t>
            </a:r>
            <a:endParaRPr lang="sv-SE" dirty="0">
              <a:solidFill>
                <a:schemeClr val="tx1"/>
              </a:solidFill>
              <a:latin typeface="Hoefl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Gloucester MT Extra Condensed" pitchFamily="18" charset="0"/>
              </a:rPr>
              <a:t>Sverige – ett land med klyftor</a:t>
            </a:r>
            <a:r>
              <a:rPr lang="sv-SE" dirty="0" smtClean="0">
                <a:latin typeface="Gloucester MT Extra Condensed" pitchFamily="18" charset="0"/>
              </a:rPr>
              <a:t>?</a:t>
            </a:r>
            <a:r>
              <a:rPr lang="sv-SE" dirty="0" smtClean="0">
                <a:latin typeface="Gloucester MT Extra Condensed" pitchFamily="18" charset="0"/>
              </a:rPr>
              <a:t> </a:t>
            </a:r>
            <a:endParaRPr lang="sv-SE" dirty="0">
              <a:latin typeface="Gloucester MT Extra Condensed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28662" y="1142984"/>
            <a:ext cx="7248529" cy="4515306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 smtClean="0">
                <a:latin typeface="Gloucester MT Extra Condensed" pitchFamily="18" charset="0"/>
              </a:rPr>
              <a:t>Förvärvsavdrag och avskaffad </a:t>
            </a:r>
            <a:r>
              <a:rPr lang="sv-SE" dirty="0" smtClean="0">
                <a:latin typeface="Gloucester MT Extra Condensed" pitchFamily="18" charset="0"/>
              </a:rPr>
              <a:t>värnskatt</a:t>
            </a:r>
            <a:endParaRPr lang="sv-SE" dirty="0">
              <a:latin typeface="Gloucester MT Extra Condensed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1643050"/>
            <a:ext cx="8248786" cy="3857652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Gloucester MT Extra Condensed" pitchFamily="18" charset="0"/>
              </a:rPr>
              <a:t>Därför bör inkomstskillnaderna öka</a:t>
            </a:r>
            <a:r>
              <a:rPr lang="sv-SE" dirty="0" smtClean="0">
                <a:latin typeface="Gloucester MT Extra Condensed" pitchFamily="18" charset="0"/>
              </a:rPr>
              <a:t>! </a:t>
            </a:r>
            <a:endParaRPr lang="sv-SE" dirty="0">
              <a:latin typeface="Gloucester MT Extra Condensed" pitchFamily="18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Hoefler Text" pitchFamily="18" charset="0"/>
              </a:rPr>
              <a:t>Förmögenhetsbildningen</a:t>
            </a:r>
          </a:p>
          <a:p>
            <a:pPr lvl="1"/>
            <a:r>
              <a:rPr lang="sv-SE" sz="2400" dirty="0" smtClean="0">
                <a:latin typeface="Hoefler Text" pitchFamily="18" charset="0"/>
              </a:rPr>
              <a:t>Ojämn förmögenhetsfördelning</a:t>
            </a:r>
          </a:p>
          <a:p>
            <a:pPr lvl="1"/>
            <a:r>
              <a:rPr lang="sv-SE" sz="2400" dirty="0" smtClean="0">
                <a:latin typeface="Hoefler Text" pitchFamily="18" charset="0"/>
              </a:rPr>
              <a:t>Förmögenheter styrs av slumpen</a:t>
            </a:r>
          </a:p>
          <a:p>
            <a:r>
              <a:rPr lang="sv-SE" dirty="0" smtClean="0">
                <a:latin typeface="Hoefler Text" pitchFamily="18" charset="0"/>
              </a:rPr>
              <a:t>Incitamenten</a:t>
            </a:r>
          </a:p>
          <a:p>
            <a:pPr lvl="1"/>
            <a:r>
              <a:rPr lang="sv-SE" sz="2400" dirty="0" smtClean="0">
                <a:latin typeface="Hoefler Text" pitchFamily="18" charset="0"/>
              </a:rPr>
              <a:t>Signaler inför långsiktiga livsval</a:t>
            </a:r>
          </a:p>
          <a:p>
            <a:pPr lvl="1"/>
            <a:r>
              <a:rPr lang="sv-SE" sz="2400" dirty="0" smtClean="0">
                <a:latin typeface="Hoefler Text" pitchFamily="18" charset="0"/>
              </a:rPr>
              <a:t>Kortsiktiga </a:t>
            </a:r>
            <a:r>
              <a:rPr lang="sv-SE" sz="2400" dirty="0" err="1" smtClean="0">
                <a:latin typeface="Hoefler Text" pitchFamily="18" charset="0"/>
              </a:rPr>
              <a:t>incitamentseffekter</a:t>
            </a:r>
            <a:endParaRPr lang="sv-SE" sz="2400" dirty="0" smtClean="0">
              <a:latin typeface="Hoefler Text" pitchFamily="18" charset="0"/>
            </a:endParaRPr>
          </a:p>
          <a:p>
            <a:r>
              <a:rPr lang="sv-SE" dirty="0" smtClean="0">
                <a:latin typeface="Hoefler Text" pitchFamily="18" charset="0"/>
              </a:rPr>
              <a:t>Rättvisan</a:t>
            </a:r>
          </a:p>
          <a:p>
            <a:pPr lvl="1"/>
            <a:r>
              <a:rPr lang="sv-SE" sz="2400" dirty="0" smtClean="0">
                <a:latin typeface="Hoefler Text" pitchFamily="18" charset="0"/>
              </a:rPr>
              <a:t>Vad är en rimlig belöning för ansträngning och risktagande?</a:t>
            </a:r>
          </a:p>
          <a:p>
            <a:endParaRPr lang="sv-SE" dirty="0" smtClean="0">
              <a:latin typeface="Hoefl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51</Words>
  <Application>Microsoft Office PowerPoint</Application>
  <PresentationFormat>Bildspel på skärmen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Bild 1</vt:lpstr>
      <vt:lpstr>Hur mycket jämlikhet är rättvist? </vt:lpstr>
      <vt:lpstr>Sverige – ett land med klyftor? </vt:lpstr>
      <vt:lpstr>Förvärvsavdrag och avskaffad värnskatt</vt:lpstr>
      <vt:lpstr>Därför bör inkomstskillnaderna öka! </vt:lpstr>
      <vt:lpstr>Bild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Liberaliseringar bäst för låginkomsttagarna</dc:title>
  <dc:creator>Johnny Munkhammar</dc:creator>
  <cp:lastModifiedBy>Johnny Munkhammar</cp:lastModifiedBy>
  <cp:revision>23</cp:revision>
  <dcterms:created xsi:type="dcterms:W3CDTF">2008-04-21T09:42:30Z</dcterms:created>
  <dcterms:modified xsi:type="dcterms:W3CDTF">2008-04-27T12:01:49Z</dcterms:modified>
</cp:coreProperties>
</file>